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6858000" cy="9906000" type="A4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71800" cy="499011"/>
          </a:xfrm>
          <a:prstGeom prst="rect">
            <a:avLst/>
          </a:prstGeom>
        </p:spPr>
        <p:txBody>
          <a:bodyPr vert="horz" lIns="96002" tIns="48003" rIns="96002" bIns="480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3"/>
            <a:ext cx="2971800" cy="499011"/>
          </a:xfrm>
          <a:prstGeom prst="rect">
            <a:avLst/>
          </a:prstGeom>
        </p:spPr>
        <p:txBody>
          <a:bodyPr vert="horz" lIns="96002" tIns="48003" rIns="96002" bIns="48003" rtlCol="0"/>
          <a:lstStyle>
            <a:lvl1pPr algn="r">
              <a:defRPr sz="1300"/>
            </a:lvl1pPr>
          </a:lstStyle>
          <a:p>
            <a:fld id="{D30859C1-38A6-4C7A-A464-57D7CD892C79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66950" y="1243013"/>
            <a:ext cx="232410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02" tIns="48003" rIns="96002" bIns="480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4"/>
            <a:ext cx="5486400" cy="3916115"/>
          </a:xfrm>
          <a:prstGeom prst="rect">
            <a:avLst/>
          </a:prstGeom>
        </p:spPr>
        <p:txBody>
          <a:bodyPr vert="horz" lIns="96002" tIns="48003" rIns="96002" bIns="480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6680"/>
            <a:ext cx="2971800" cy="499010"/>
          </a:xfrm>
          <a:prstGeom prst="rect">
            <a:avLst/>
          </a:prstGeom>
        </p:spPr>
        <p:txBody>
          <a:bodyPr vert="horz" lIns="96002" tIns="48003" rIns="96002" bIns="480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80"/>
            <a:ext cx="2971800" cy="499010"/>
          </a:xfrm>
          <a:prstGeom prst="rect">
            <a:avLst/>
          </a:prstGeom>
        </p:spPr>
        <p:txBody>
          <a:bodyPr vert="horz" lIns="96002" tIns="48003" rIns="96002" bIns="48003" rtlCol="0" anchor="b"/>
          <a:lstStyle>
            <a:lvl1pPr algn="r">
              <a:defRPr sz="1300"/>
            </a:lvl1pPr>
          </a:lstStyle>
          <a:p>
            <a:fld id="{6FC7968B-04CD-4FBF-8940-663033E54D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221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266950" y="1243013"/>
            <a:ext cx="2324100" cy="33559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7968B-04CD-4FBF-8940-663033E54D6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949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25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14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0163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032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83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8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933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215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19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310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610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F40E-28DD-422C-A35A-0748386B2F3D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BE68C-B2AC-4DF4-9F48-8CD9C26632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41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5E2CAF1-844D-24C9-534E-BF7927DD6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267"/>
            <a:ext cx="6858000" cy="474784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D4D6DA9-EBA9-B8C4-B0B9-DAB35A4B7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9888"/>
            <a:ext cx="6858000" cy="47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96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4175</TotalTime>
  <Words>1</Words>
  <Application>Microsoft Office PowerPoint</Application>
  <PresentationFormat>A4 210 x 297 mm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賀　正 牛たんぜいたく定食</dc:title>
  <dc:creator>松實一</dc:creator>
  <cp:lastModifiedBy>一 松實</cp:lastModifiedBy>
  <cp:revision>34</cp:revision>
  <cp:lastPrinted>2026-02-07T05:50:36Z</cp:lastPrinted>
  <dcterms:created xsi:type="dcterms:W3CDTF">2021-12-30T04:21:12Z</dcterms:created>
  <dcterms:modified xsi:type="dcterms:W3CDTF">2026-08-07T05:18:01Z</dcterms:modified>
</cp:coreProperties>
</file>